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76" autoAdjust="0"/>
  </p:normalViewPr>
  <p:slideViewPr>
    <p:cSldViewPr>
      <p:cViewPr varScale="1">
        <p:scale>
          <a:sx n="71" d="100"/>
          <a:sy n="71" d="100"/>
        </p:scale>
        <p:origin x="-23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E18A2-9C35-4947-BBEB-F4105261788A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BCCF6-EE8C-4E33-821C-FEA51D731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101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E18A2-9C35-4947-BBEB-F4105261788A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BCCF6-EE8C-4E33-821C-FEA51D731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683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E18A2-9C35-4947-BBEB-F4105261788A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BCCF6-EE8C-4E33-821C-FEA51D731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07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E18A2-9C35-4947-BBEB-F4105261788A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BCCF6-EE8C-4E33-821C-FEA51D731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80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E18A2-9C35-4947-BBEB-F4105261788A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BCCF6-EE8C-4E33-821C-FEA51D731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733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E18A2-9C35-4947-BBEB-F4105261788A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BCCF6-EE8C-4E33-821C-FEA51D731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993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E18A2-9C35-4947-BBEB-F4105261788A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BCCF6-EE8C-4E33-821C-FEA51D731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10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E18A2-9C35-4947-BBEB-F4105261788A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BCCF6-EE8C-4E33-821C-FEA51D731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764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E18A2-9C35-4947-BBEB-F4105261788A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BCCF6-EE8C-4E33-821C-FEA51D731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076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E18A2-9C35-4947-BBEB-F4105261788A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BCCF6-EE8C-4E33-821C-FEA51D731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880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E18A2-9C35-4947-BBEB-F4105261788A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BCCF6-EE8C-4E33-821C-FEA51D731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313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E18A2-9C35-4947-BBEB-F4105261788A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BCCF6-EE8C-4E33-821C-FEA51D731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96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Acetabular Coverage Method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Kyle Miller</a:t>
            </a:r>
          </a:p>
          <a:p>
            <a:r>
              <a:rPr lang="en-US" dirty="0" smtClean="0"/>
              <a:t>Prepared for: Dr. Daisuke Hara and Dr. Scott Banks</a:t>
            </a:r>
          </a:p>
        </p:txBody>
      </p:sp>
    </p:spTree>
    <p:extLst>
      <p:ext uri="{BB962C8B-B14F-4D97-AF65-F5344CB8AC3E}">
        <p14:creationId xmlns:p14="http://schemas.microsoft.com/office/powerpoint/2010/main" val="30583538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6: Nearest Neighbor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Tools -&gt; Nearest Neighbor -&gt; Set Region 2 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62200"/>
            <a:ext cx="5105400" cy="4182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152400" y="3149281"/>
            <a:ext cx="457200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514600" y="5490880"/>
            <a:ext cx="0" cy="558481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151" y="2510141"/>
            <a:ext cx="3315749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0210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7: Retrieving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Following the Nearest Neighbor Calculation, data will have populated the Command Window at the bottom of </a:t>
            </a:r>
            <a:r>
              <a:rPr lang="en-US" sz="2400" dirty="0" err="1" smtClean="0"/>
              <a:t>Matlab</a:t>
            </a:r>
            <a:endParaRPr lang="en-US" sz="2400" dirty="0" smtClean="0"/>
          </a:p>
          <a:p>
            <a:r>
              <a:rPr lang="en-US" sz="2400" dirty="0" smtClean="0"/>
              <a:t>In this area, browse to find the Surface Area Data the program collected from each frame:</a:t>
            </a:r>
            <a:endParaRPr lang="en-US" sz="24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352800"/>
            <a:ext cx="7391400" cy="3023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7543800" y="5562600"/>
            <a:ext cx="762000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4942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for Retrieving Data: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open the </a:t>
            </a:r>
            <a:r>
              <a:rPr lang="en-US" dirty="0" err="1" smtClean="0"/>
              <a:t>NearestNeighbour_tool.m</a:t>
            </a:r>
            <a:r>
              <a:rPr lang="en-US" dirty="0" smtClean="0"/>
              <a:t> and comment out line 370 the Command Window will be less populated with data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290238"/>
            <a:ext cx="7629525" cy="312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3200400" y="5715000"/>
            <a:ext cx="762000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584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 on Distances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Nearest Neighbor window you may have noticed the following widgets: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 This is referenced in the program with these equations: (Units are pixels)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622176"/>
            <a:ext cx="5898778" cy="1264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800600"/>
            <a:ext cx="90678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9904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following guide will demonstrate how to calculate the intact ratio according to the following formula:</a:t>
            </a:r>
          </a:p>
          <a:p>
            <a:pPr marL="0" indent="0" algn="ctr">
              <a:buNone/>
            </a:pPr>
            <a:r>
              <a:rPr lang="en-US" dirty="0" smtClean="0"/>
              <a:t>Intact ratio = Femoral Head WBS – Necrotic WBS</a:t>
            </a:r>
          </a:p>
          <a:p>
            <a:pPr marL="0" indent="0" algn="ctr">
              <a:buNone/>
            </a:pPr>
            <a:r>
              <a:rPr lang="en-US" dirty="0" smtClean="0"/>
              <a:t>                Femoral Head WBS</a:t>
            </a:r>
          </a:p>
          <a:p>
            <a:r>
              <a:rPr lang="en-US" dirty="0" smtClean="0"/>
              <a:t>As of this moment, the program currently outputs WBS areas for each input of a joint track pose (.</a:t>
            </a:r>
            <a:r>
              <a:rPr lang="en-US" dirty="0" err="1" smtClean="0"/>
              <a:t>jtp</a:t>
            </a:r>
            <a:r>
              <a:rPr lang="en-US" dirty="0" smtClean="0"/>
              <a:t>) inside a .</a:t>
            </a:r>
            <a:r>
              <a:rPr lang="en-US" dirty="0" err="1" smtClean="0"/>
              <a:t>jts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590800" y="3748936"/>
            <a:ext cx="5943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7703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1: Add Folder to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Everything you need is contained in the folder labeled ‘For Daisuke’. Make sure to first add this to path with selected subfolders.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124200"/>
            <a:ext cx="6018652" cy="345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762000" y="2565719"/>
            <a:ext cx="0" cy="558481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2856926" y="5076143"/>
            <a:ext cx="457200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833" y="3552825"/>
            <a:ext cx="2452688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V="1">
            <a:off x="8229600" y="5562600"/>
            <a:ext cx="0" cy="45720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7151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2: Open and Run </a:t>
            </a:r>
            <a:r>
              <a:rPr lang="en-US" dirty="0" err="1" smtClean="0"/>
              <a:t>GUI_MainWindow.m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the only file you will need to open as all the others are referenced and in the path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94" y="2728197"/>
            <a:ext cx="5195888" cy="3982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457200" y="4160799"/>
            <a:ext cx="0" cy="558481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3581400" y="2819400"/>
            <a:ext cx="457200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381" y="2819400"/>
            <a:ext cx="3077095" cy="360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8101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3: Upload .</a:t>
            </a:r>
            <a:r>
              <a:rPr lang="en-US" dirty="0" err="1" smtClean="0"/>
              <a:t>stl</a:t>
            </a:r>
            <a:r>
              <a:rPr lang="en-US" dirty="0" smtClean="0"/>
              <a:t>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ALWAYS UPLOAD FEMUR FIRST. Browse to your files as shown: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612185"/>
            <a:ext cx="3633788" cy="4209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580808"/>
            <a:ext cx="3508903" cy="407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2667000" y="2580808"/>
            <a:ext cx="0" cy="558481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0289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 on Camera 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Select the far left widget as shown. Once a widget is selected, right click on the window to pull up full camera options.</a:t>
            </a:r>
            <a:endParaRPr lang="en-U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667000"/>
            <a:ext cx="3361090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627529" y="2580808"/>
            <a:ext cx="0" cy="558481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104" y="2715432"/>
            <a:ext cx="3726336" cy="3875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5867400" y="4953000"/>
            <a:ext cx="533400" cy="0"/>
          </a:xfrm>
          <a:prstGeom prst="straightConnector1">
            <a:avLst/>
          </a:prstGeom>
          <a:ln w="444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4419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4: Transform Models with JTS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Tools -&gt; Transform Model -&gt; Browse to JTS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6000"/>
            <a:ext cx="3895725" cy="4434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1143000" y="2006759"/>
            <a:ext cx="0" cy="558481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4399989" y="6019800"/>
            <a:ext cx="515471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565240"/>
            <a:ext cx="3873135" cy="2844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H="1">
            <a:off x="8628529" y="3810000"/>
            <a:ext cx="515471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859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 for Transform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sure that the JTS files for both the pelvis and the femur have been truncated to the same length. </a:t>
            </a:r>
          </a:p>
          <a:p>
            <a:r>
              <a:rPr lang="en-US" dirty="0" smtClean="0"/>
              <a:t>Also, make sure that the JTS files match up. I.e. don’t pair a pelvis kinematics file with a femur component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142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5: Bind Regions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Tools -&gt; Create Region Object from Model -&gt; Select Model -&gt; Accept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755367"/>
            <a:ext cx="5519703" cy="3541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2133600" y="5490881"/>
            <a:ext cx="0" cy="558481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741" y="2728473"/>
            <a:ext cx="3219259" cy="3792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0356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372</Words>
  <Application>Microsoft Office PowerPoint</Application>
  <PresentationFormat>On-screen Show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Acetabular Coverage Method</vt:lpstr>
      <vt:lpstr>Introduction</vt:lpstr>
      <vt:lpstr>Step 1: Add Folder to Path</vt:lpstr>
      <vt:lpstr>Step 2: Open and Run GUI_MainWindow.m</vt:lpstr>
      <vt:lpstr>Step 3: Upload .stl files</vt:lpstr>
      <vt:lpstr>Note on Camera Controls</vt:lpstr>
      <vt:lpstr>Step 4: Transform Models with JTS</vt:lpstr>
      <vt:lpstr>Tip for Transform Models</vt:lpstr>
      <vt:lpstr>Step 5: Bind Regions</vt:lpstr>
      <vt:lpstr>Step 6: Nearest Neighbor</vt:lpstr>
      <vt:lpstr>Step 7: Retrieving Data</vt:lpstr>
      <vt:lpstr>Tips for Retrieving Data:</vt:lpstr>
      <vt:lpstr>Notes on Distances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Acetabular Coverage Method</dc:title>
  <dc:creator>Kyle Miller</dc:creator>
  <cp:lastModifiedBy>Kyle Miller</cp:lastModifiedBy>
  <cp:revision>8</cp:revision>
  <dcterms:created xsi:type="dcterms:W3CDTF">2017-07-07T17:11:24Z</dcterms:created>
  <dcterms:modified xsi:type="dcterms:W3CDTF">2017-07-07T18:37:17Z</dcterms:modified>
</cp:coreProperties>
</file>